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7A9E1-2CF0-40F0-91C6-7E01869DF449}" type="datetimeFigureOut">
              <a:rPr lang="en-US" smtClean="0"/>
              <a:pPr/>
              <a:t>4/11/2009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12986-9BF9-4DC9-8473-7A2F7FC0DB7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E4E086-D3C1-4EE2-B4B5-F9297B1F8056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E4E086-D3C1-4EE2-B4B5-F9297B1F8056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C351-3DAE-46CB-B424-8867892AF4FB}" type="datetimeFigureOut">
              <a:rPr lang="en-US" smtClean="0"/>
              <a:pPr/>
              <a:t>4/11/2009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7C94-05F0-4793-BB71-A6AE4AAF454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C351-3DAE-46CB-B424-8867892AF4FB}" type="datetimeFigureOut">
              <a:rPr lang="en-US" smtClean="0"/>
              <a:pPr/>
              <a:t>4/11/2009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7C94-05F0-4793-BB71-A6AE4AAF454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C351-3DAE-46CB-B424-8867892AF4FB}" type="datetimeFigureOut">
              <a:rPr lang="en-US" smtClean="0"/>
              <a:pPr/>
              <a:t>4/11/2009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7C94-05F0-4793-BB71-A6AE4AAF454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C351-3DAE-46CB-B424-8867892AF4FB}" type="datetimeFigureOut">
              <a:rPr lang="en-US" smtClean="0"/>
              <a:pPr/>
              <a:t>4/11/2009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7C94-05F0-4793-BB71-A6AE4AAF454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C351-3DAE-46CB-B424-8867892AF4FB}" type="datetimeFigureOut">
              <a:rPr lang="en-US" smtClean="0"/>
              <a:pPr/>
              <a:t>4/11/2009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7C94-05F0-4793-BB71-A6AE4AAF454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C351-3DAE-46CB-B424-8867892AF4FB}" type="datetimeFigureOut">
              <a:rPr lang="en-US" smtClean="0"/>
              <a:pPr/>
              <a:t>4/11/2009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7C94-05F0-4793-BB71-A6AE4AAF454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C351-3DAE-46CB-B424-8867892AF4FB}" type="datetimeFigureOut">
              <a:rPr lang="en-US" smtClean="0"/>
              <a:pPr/>
              <a:t>4/11/2009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7C94-05F0-4793-BB71-A6AE4AAF454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C351-3DAE-46CB-B424-8867892AF4FB}" type="datetimeFigureOut">
              <a:rPr lang="en-US" smtClean="0"/>
              <a:pPr/>
              <a:t>4/11/2009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7C94-05F0-4793-BB71-A6AE4AAF454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C351-3DAE-46CB-B424-8867892AF4FB}" type="datetimeFigureOut">
              <a:rPr lang="en-US" smtClean="0"/>
              <a:pPr/>
              <a:t>4/11/2009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7C94-05F0-4793-BB71-A6AE4AAF454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C351-3DAE-46CB-B424-8867892AF4FB}" type="datetimeFigureOut">
              <a:rPr lang="en-US" smtClean="0"/>
              <a:pPr/>
              <a:t>4/11/2009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7C94-05F0-4793-BB71-A6AE4AAF454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C351-3DAE-46CB-B424-8867892AF4FB}" type="datetimeFigureOut">
              <a:rPr lang="en-US" smtClean="0"/>
              <a:pPr/>
              <a:t>4/11/2009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7C94-05F0-4793-BB71-A6AE4AAF454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AC351-3DAE-46CB-B424-8867892AF4FB}" type="datetimeFigureOut">
              <a:rPr lang="en-US" smtClean="0"/>
              <a:pPr/>
              <a:t>4/11/2009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27C94-05F0-4793-BB71-A6AE4AAF454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/>
              <a:t>MIDDLETON CHENEY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FIRST TEAM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1884</a:t>
            </a:r>
            <a:endParaRPr lang="en-GB" b="1" dirty="0"/>
          </a:p>
          <a:p>
            <a:pPr>
              <a:buFontTx/>
              <a:buNone/>
            </a:pPr>
            <a:r>
              <a:rPr lang="en-GB" sz="1600" b="1" dirty="0" smtClean="0"/>
              <a:t>The first football match recorded was against King Sutton Ramblers in December 1884 when</a:t>
            </a:r>
          </a:p>
          <a:p>
            <a:pPr>
              <a:buFontTx/>
              <a:buNone/>
            </a:pPr>
            <a:r>
              <a:rPr lang="en-GB" sz="1600" b="1" dirty="0" smtClean="0"/>
              <a:t>Middleton won 3-1. Middleton’s team on that day was :-</a:t>
            </a:r>
          </a:p>
          <a:p>
            <a:pPr>
              <a:buFontTx/>
              <a:buNone/>
            </a:pPr>
            <a:r>
              <a:rPr lang="en-GB" sz="1600" b="1" dirty="0" smtClean="0"/>
              <a:t>Goal keeper	A. </a:t>
            </a:r>
            <a:r>
              <a:rPr lang="en-GB" sz="1600" b="1" dirty="0" err="1" smtClean="0"/>
              <a:t>Mold</a:t>
            </a:r>
            <a:endParaRPr lang="en-GB" sz="1600" b="1" dirty="0" smtClean="0"/>
          </a:p>
          <a:p>
            <a:pPr>
              <a:buFontTx/>
              <a:buNone/>
            </a:pPr>
            <a:r>
              <a:rPr lang="en-GB" sz="1600" b="1" dirty="0" smtClean="0"/>
              <a:t>Backs		H. </a:t>
            </a:r>
            <a:r>
              <a:rPr lang="en-GB" sz="1600" b="1" dirty="0" err="1" smtClean="0"/>
              <a:t>Baylis</a:t>
            </a:r>
            <a:endParaRPr lang="en-GB" sz="1600" b="1" dirty="0" smtClean="0"/>
          </a:p>
          <a:p>
            <a:pPr>
              <a:buFontTx/>
              <a:buNone/>
            </a:pPr>
            <a:r>
              <a:rPr lang="en-GB" sz="1600" b="1" dirty="0"/>
              <a:t>	</a:t>
            </a:r>
            <a:r>
              <a:rPr lang="en-GB" sz="1600" b="1" dirty="0" smtClean="0"/>
              <a:t>		W. Baker</a:t>
            </a:r>
          </a:p>
          <a:p>
            <a:pPr>
              <a:buFontTx/>
              <a:buNone/>
            </a:pPr>
            <a:r>
              <a:rPr lang="en-GB" sz="1600" b="1" dirty="0" smtClean="0"/>
              <a:t>Half backs		Alf </a:t>
            </a:r>
            <a:r>
              <a:rPr lang="en-GB" sz="1600" b="1" dirty="0" err="1" smtClean="0"/>
              <a:t>Mold</a:t>
            </a:r>
            <a:endParaRPr lang="en-GB" sz="1600" b="1" dirty="0" smtClean="0"/>
          </a:p>
          <a:p>
            <a:pPr>
              <a:buFontTx/>
              <a:buNone/>
            </a:pPr>
            <a:r>
              <a:rPr lang="en-GB" sz="1600" b="1" dirty="0"/>
              <a:t>	</a:t>
            </a:r>
            <a:r>
              <a:rPr lang="en-GB" sz="1600" b="1" dirty="0" smtClean="0"/>
              <a:t>		J. </a:t>
            </a:r>
            <a:r>
              <a:rPr lang="en-GB" sz="1600" b="1" dirty="0" err="1" smtClean="0"/>
              <a:t>Cannings</a:t>
            </a:r>
            <a:endParaRPr lang="en-GB" sz="1600" b="1" dirty="0" smtClean="0"/>
          </a:p>
          <a:p>
            <a:pPr>
              <a:buFontTx/>
              <a:buNone/>
            </a:pPr>
            <a:r>
              <a:rPr lang="en-GB" sz="1600" b="1" dirty="0"/>
              <a:t>	</a:t>
            </a:r>
            <a:r>
              <a:rPr lang="en-GB" sz="1600" b="1" dirty="0" smtClean="0"/>
              <a:t>		Arthur </a:t>
            </a:r>
            <a:r>
              <a:rPr lang="en-GB" sz="1600" b="1" dirty="0" err="1" smtClean="0"/>
              <a:t>Mold</a:t>
            </a:r>
            <a:endParaRPr lang="en-GB" sz="1600" b="1" dirty="0" smtClean="0"/>
          </a:p>
          <a:p>
            <a:pPr>
              <a:buFontTx/>
              <a:buNone/>
            </a:pPr>
            <a:r>
              <a:rPr lang="en-GB" sz="1600" b="1" dirty="0" smtClean="0"/>
              <a:t>Forwards		Griffiths</a:t>
            </a:r>
          </a:p>
          <a:p>
            <a:pPr>
              <a:buFontTx/>
              <a:buNone/>
            </a:pPr>
            <a:r>
              <a:rPr lang="en-GB" sz="1600" b="1" dirty="0"/>
              <a:t>	</a:t>
            </a:r>
            <a:r>
              <a:rPr lang="en-GB" sz="1600" b="1" dirty="0" smtClean="0"/>
              <a:t>		R. Pinfold</a:t>
            </a:r>
          </a:p>
          <a:p>
            <a:pPr>
              <a:buFontTx/>
              <a:buNone/>
            </a:pPr>
            <a:r>
              <a:rPr lang="en-GB" sz="1600" b="1" dirty="0"/>
              <a:t>	</a:t>
            </a:r>
            <a:r>
              <a:rPr lang="en-GB" sz="1600" b="1" dirty="0" smtClean="0"/>
              <a:t>		Dudley</a:t>
            </a:r>
          </a:p>
          <a:p>
            <a:pPr>
              <a:buFontTx/>
              <a:buNone/>
            </a:pPr>
            <a:r>
              <a:rPr lang="en-GB" sz="1600" b="1" dirty="0"/>
              <a:t>	</a:t>
            </a:r>
            <a:r>
              <a:rPr lang="en-GB" sz="1600" b="1" dirty="0" smtClean="0"/>
              <a:t>		W. </a:t>
            </a:r>
            <a:r>
              <a:rPr lang="en-GB" sz="1600" b="1" dirty="0" err="1" smtClean="0"/>
              <a:t>Aris</a:t>
            </a:r>
            <a:endParaRPr lang="en-GB" sz="1600" b="1" dirty="0" smtClean="0"/>
          </a:p>
          <a:p>
            <a:pPr>
              <a:buFontTx/>
              <a:buNone/>
            </a:pPr>
            <a:r>
              <a:rPr lang="en-GB" sz="1600" b="1" dirty="0"/>
              <a:t>	</a:t>
            </a:r>
            <a:r>
              <a:rPr lang="en-GB" sz="1600" b="1" dirty="0" smtClean="0"/>
              <a:t>		</a:t>
            </a:r>
            <a:r>
              <a:rPr lang="en-GB" sz="1600" b="1" smtClean="0"/>
              <a:t>G.P Smith</a:t>
            </a:r>
            <a:endParaRPr lang="en-GB" sz="1600" b="1" dirty="0"/>
          </a:p>
          <a:p>
            <a:pPr algn="ctr">
              <a:buFontTx/>
              <a:buNone/>
            </a:pPr>
            <a:endParaRPr lang="en-GB" b="1" dirty="0"/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36</Words>
  <Application>Microsoft Office PowerPoint</Application>
  <PresentationFormat>On-screen Show (4:3)</PresentationFormat>
  <Paragraphs>19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MIDDLETON CHENEY</vt:lpstr>
      <vt:lpstr>FIRST TEAM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tich</cp:lastModifiedBy>
  <cp:revision>3</cp:revision>
  <dcterms:created xsi:type="dcterms:W3CDTF">2009-04-11T13:01:33Z</dcterms:created>
  <dcterms:modified xsi:type="dcterms:W3CDTF">2009-04-11T13:29:41Z</dcterms:modified>
</cp:coreProperties>
</file>